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8"/>
  </p:notesMasterIdLst>
  <p:sldIdLst>
    <p:sldId id="256" r:id="rId2"/>
    <p:sldId id="259" r:id="rId3"/>
    <p:sldId id="257" r:id="rId4"/>
    <p:sldId id="258" r:id="rId5"/>
    <p:sldId id="260" r:id="rId6"/>
    <p:sldId id="269" r:id="rId7"/>
    <p:sldId id="271" r:id="rId8"/>
    <p:sldId id="268" r:id="rId9"/>
    <p:sldId id="261" r:id="rId10"/>
    <p:sldId id="262" r:id="rId11"/>
    <p:sldId id="266" r:id="rId12"/>
    <p:sldId id="263" r:id="rId13"/>
    <p:sldId id="265" r:id="rId14"/>
    <p:sldId id="264" r:id="rId15"/>
    <p:sldId id="270"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DD595A-5AB5-F048-8B14-3F13DA998527}" v="34" dt="2020-07-11T02:25:50.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45"/>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7AC798-6089-4728-907C-03C8A412204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B40D7B5-AD16-4E3A-A744-2434621844DC}">
      <dgm:prSet/>
      <dgm:spPr/>
      <dgm:t>
        <a:bodyPr/>
        <a:lstStyle/>
        <a:p>
          <a:pPr>
            <a:lnSpc>
              <a:spcPct val="100000"/>
            </a:lnSpc>
          </a:pPr>
          <a:r>
            <a:rPr lang="en-US"/>
            <a:t>Introduction</a:t>
          </a:r>
        </a:p>
      </dgm:t>
    </dgm:pt>
    <dgm:pt modelId="{6E302E49-D2D5-449F-950A-4B1B80AC4DA7}" type="parTrans" cxnId="{145575EB-9C0C-4929-BF81-F04ABE2F7BB6}">
      <dgm:prSet/>
      <dgm:spPr/>
      <dgm:t>
        <a:bodyPr/>
        <a:lstStyle/>
        <a:p>
          <a:endParaRPr lang="en-US"/>
        </a:p>
      </dgm:t>
    </dgm:pt>
    <dgm:pt modelId="{5E3368A4-CC78-4CB5-ACEE-EED1CDBBFF13}" type="sibTrans" cxnId="{145575EB-9C0C-4929-BF81-F04ABE2F7BB6}">
      <dgm:prSet/>
      <dgm:spPr/>
      <dgm:t>
        <a:bodyPr/>
        <a:lstStyle/>
        <a:p>
          <a:endParaRPr lang="en-US"/>
        </a:p>
      </dgm:t>
    </dgm:pt>
    <dgm:pt modelId="{1A8FA5E9-F404-4626-8BF6-EED38193FA75}">
      <dgm:prSet/>
      <dgm:spPr/>
      <dgm:t>
        <a:bodyPr/>
        <a:lstStyle/>
        <a:p>
          <a:pPr>
            <a:lnSpc>
              <a:spcPct val="100000"/>
            </a:lnSpc>
          </a:pPr>
          <a:r>
            <a:rPr lang="en-US"/>
            <a:t>Aim</a:t>
          </a:r>
        </a:p>
      </dgm:t>
    </dgm:pt>
    <dgm:pt modelId="{0066AE6D-71E0-4161-9756-3F35003E1117}" type="parTrans" cxnId="{77CCD2A4-5C8B-4C2F-8456-07C7E241877E}">
      <dgm:prSet/>
      <dgm:spPr/>
      <dgm:t>
        <a:bodyPr/>
        <a:lstStyle/>
        <a:p>
          <a:endParaRPr lang="en-US"/>
        </a:p>
      </dgm:t>
    </dgm:pt>
    <dgm:pt modelId="{AF1B283F-000A-4B0C-B809-F04CC3A1C9D9}" type="sibTrans" cxnId="{77CCD2A4-5C8B-4C2F-8456-07C7E241877E}">
      <dgm:prSet/>
      <dgm:spPr/>
      <dgm:t>
        <a:bodyPr/>
        <a:lstStyle/>
        <a:p>
          <a:endParaRPr lang="en-US"/>
        </a:p>
      </dgm:t>
    </dgm:pt>
    <dgm:pt modelId="{DE0B364C-D4C7-495F-99A9-B172B4DD2C1A}">
      <dgm:prSet/>
      <dgm:spPr/>
      <dgm:t>
        <a:bodyPr/>
        <a:lstStyle/>
        <a:p>
          <a:pPr>
            <a:lnSpc>
              <a:spcPct val="100000"/>
            </a:lnSpc>
          </a:pPr>
          <a:r>
            <a:rPr lang="en-US" dirty="0"/>
            <a:t>Methods</a:t>
          </a:r>
        </a:p>
      </dgm:t>
    </dgm:pt>
    <dgm:pt modelId="{ED323596-F17C-48DA-B5BC-DC721ADEDE4A}" type="parTrans" cxnId="{374070EE-C27F-4DE5-8A73-AFDE87506D11}">
      <dgm:prSet/>
      <dgm:spPr/>
      <dgm:t>
        <a:bodyPr/>
        <a:lstStyle/>
        <a:p>
          <a:endParaRPr lang="en-US"/>
        </a:p>
      </dgm:t>
    </dgm:pt>
    <dgm:pt modelId="{30F17B57-6B16-4057-A6DA-59C324F5A7D5}" type="sibTrans" cxnId="{374070EE-C27F-4DE5-8A73-AFDE87506D11}">
      <dgm:prSet/>
      <dgm:spPr/>
      <dgm:t>
        <a:bodyPr/>
        <a:lstStyle/>
        <a:p>
          <a:endParaRPr lang="en-US"/>
        </a:p>
      </dgm:t>
    </dgm:pt>
    <dgm:pt modelId="{C0413D31-7F57-453E-802C-CC655AABFEB4}">
      <dgm:prSet/>
      <dgm:spPr/>
      <dgm:t>
        <a:bodyPr/>
        <a:lstStyle/>
        <a:p>
          <a:pPr>
            <a:lnSpc>
              <a:spcPct val="100000"/>
            </a:lnSpc>
          </a:pPr>
          <a:r>
            <a:rPr lang="en-US"/>
            <a:t>Results</a:t>
          </a:r>
        </a:p>
      </dgm:t>
    </dgm:pt>
    <dgm:pt modelId="{9B0FCF66-5F76-4D45-9C9A-2E89DC22D6E2}" type="parTrans" cxnId="{76B14B90-1DDD-430A-B21A-E93FAA1C9098}">
      <dgm:prSet/>
      <dgm:spPr/>
      <dgm:t>
        <a:bodyPr/>
        <a:lstStyle/>
        <a:p>
          <a:endParaRPr lang="en-US"/>
        </a:p>
      </dgm:t>
    </dgm:pt>
    <dgm:pt modelId="{22979C5E-8306-46D8-B906-20125F10D453}" type="sibTrans" cxnId="{76B14B90-1DDD-430A-B21A-E93FAA1C9098}">
      <dgm:prSet/>
      <dgm:spPr/>
      <dgm:t>
        <a:bodyPr/>
        <a:lstStyle/>
        <a:p>
          <a:endParaRPr lang="en-US"/>
        </a:p>
      </dgm:t>
    </dgm:pt>
    <dgm:pt modelId="{B53E0386-5554-4A27-BB1B-54B3C112D996}">
      <dgm:prSet/>
      <dgm:spPr/>
      <dgm:t>
        <a:bodyPr/>
        <a:lstStyle/>
        <a:p>
          <a:pPr>
            <a:lnSpc>
              <a:spcPct val="100000"/>
            </a:lnSpc>
          </a:pPr>
          <a:r>
            <a:rPr lang="en-US"/>
            <a:t>Conclusion</a:t>
          </a:r>
        </a:p>
      </dgm:t>
    </dgm:pt>
    <dgm:pt modelId="{5C40D7E7-1CDE-425A-9D85-6F955C847642}" type="parTrans" cxnId="{F40CF29E-9329-4E44-B492-C75FCA2AC5B9}">
      <dgm:prSet/>
      <dgm:spPr/>
      <dgm:t>
        <a:bodyPr/>
        <a:lstStyle/>
        <a:p>
          <a:endParaRPr lang="en-US"/>
        </a:p>
      </dgm:t>
    </dgm:pt>
    <dgm:pt modelId="{68919DA5-27EB-42E4-B6EA-5B1EF5BEA920}" type="sibTrans" cxnId="{F40CF29E-9329-4E44-B492-C75FCA2AC5B9}">
      <dgm:prSet/>
      <dgm:spPr/>
      <dgm:t>
        <a:bodyPr/>
        <a:lstStyle/>
        <a:p>
          <a:endParaRPr lang="en-US"/>
        </a:p>
      </dgm:t>
    </dgm:pt>
    <dgm:pt modelId="{4F691BDA-9F07-4AB1-88FF-3F85A96EA4FF}" type="pres">
      <dgm:prSet presAssocID="{1A7AC798-6089-4728-907C-03C8A4122048}" presName="root" presStyleCnt="0">
        <dgm:presLayoutVars>
          <dgm:dir/>
          <dgm:resizeHandles val="exact"/>
        </dgm:presLayoutVars>
      </dgm:prSet>
      <dgm:spPr/>
    </dgm:pt>
    <dgm:pt modelId="{4B98ECCE-894F-427A-BD99-9156EE61EC8F}" type="pres">
      <dgm:prSet presAssocID="{0B40D7B5-AD16-4E3A-A744-2434621844DC}" presName="compNode" presStyleCnt="0"/>
      <dgm:spPr/>
    </dgm:pt>
    <dgm:pt modelId="{8F88172D-A0C6-4A73-A242-7C2BA471E00D}" type="pres">
      <dgm:prSet presAssocID="{0B40D7B5-AD16-4E3A-A744-2434621844DC}" presName="bgRect" presStyleLbl="bgShp" presStyleIdx="0" presStyleCnt="5"/>
      <dgm:spPr/>
    </dgm:pt>
    <dgm:pt modelId="{240284EF-2D48-41BA-9F25-EB10628925C6}" type="pres">
      <dgm:prSet presAssocID="{0B40D7B5-AD16-4E3A-A744-2434621844D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82BC849E-8D56-47D9-BBF5-6A9903507B38}" type="pres">
      <dgm:prSet presAssocID="{0B40D7B5-AD16-4E3A-A744-2434621844DC}" presName="spaceRect" presStyleCnt="0"/>
      <dgm:spPr/>
    </dgm:pt>
    <dgm:pt modelId="{49AB38A4-96DE-4222-9BB5-F0FCB10D7ACD}" type="pres">
      <dgm:prSet presAssocID="{0B40D7B5-AD16-4E3A-A744-2434621844DC}" presName="parTx" presStyleLbl="revTx" presStyleIdx="0" presStyleCnt="5">
        <dgm:presLayoutVars>
          <dgm:chMax val="0"/>
          <dgm:chPref val="0"/>
        </dgm:presLayoutVars>
      </dgm:prSet>
      <dgm:spPr/>
    </dgm:pt>
    <dgm:pt modelId="{5991A34F-7670-4498-A676-076031CA5D2E}" type="pres">
      <dgm:prSet presAssocID="{5E3368A4-CC78-4CB5-ACEE-EED1CDBBFF13}" presName="sibTrans" presStyleCnt="0"/>
      <dgm:spPr/>
    </dgm:pt>
    <dgm:pt modelId="{5F1C569B-C92F-4BC8-9477-C758FC0E1672}" type="pres">
      <dgm:prSet presAssocID="{1A8FA5E9-F404-4626-8BF6-EED38193FA75}" presName="compNode" presStyleCnt="0"/>
      <dgm:spPr/>
    </dgm:pt>
    <dgm:pt modelId="{F82C1B43-906B-4407-9BCE-42104CBDB5BD}" type="pres">
      <dgm:prSet presAssocID="{1A8FA5E9-F404-4626-8BF6-EED38193FA75}" presName="bgRect" presStyleLbl="bgShp" presStyleIdx="1" presStyleCnt="5"/>
      <dgm:spPr/>
    </dgm:pt>
    <dgm:pt modelId="{34C0C6D3-4FC9-4B18-96A0-DDCC8C97F80E}" type="pres">
      <dgm:prSet presAssocID="{1A8FA5E9-F404-4626-8BF6-EED38193FA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flows"/>
        </a:ext>
      </dgm:extLst>
    </dgm:pt>
    <dgm:pt modelId="{1BE33C58-221B-4D5F-8A28-3EB3C6945F70}" type="pres">
      <dgm:prSet presAssocID="{1A8FA5E9-F404-4626-8BF6-EED38193FA75}" presName="spaceRect" presStyleCnt="0"/>
      <dgm:spPr/>
    </dgm:pt>
    <dgm:pt modelId="{85C1B1E5-4161-4000-8401-7CFF2472C6A2}" type="pres">
      <dgm:prSet presAssocID="{1A8FA5E9-F404-4626-8BF6-EED38193FA75}" presName="parTx" presStyleLbl="revTx" presStyleIdx="1" presStyleCnt="5">
        <dgm:presLayoutVars>
          <dgm:chMax val="0"/>
          <dgm:chPref val="0"/>
        </dgm:presLayoutVars>
      </dgm:prSet>
      <dgm:spPr/>
    </dgm:pt>
    <dgm:pt modelId="{1EA02A4D-B357-4A2F-BC14-28FAE29F700D}" type="pres">
      <dgm:prSet presAssocID="{AF1B283F-000A-4B0C-B809-F04CC3A1C9D9}" presName="sibTrans" presStyleCnt="0"/>
      <dgm:spPr/>
    </dgm:pt>
    <dgm:pt modelId="{61D22AE8-B50E-4538-AE45-09214F123BAC}" type="pres">
      <dgm:prSet presAssocID="{DE0B364C-D4C7-495F-99A9-B172B4DD2C1A}" presName="compNode" presStyleCnt="0"/>
      <dgm:spPr/>
    </dgm:pt>
    <dgm:pt modelId="{20419242-2C8B-4184-BFEF-2F8BCD7C9D72}" type="pres">
      <dgm:prSet presAssocID="{DE0B364C-D4C7-495F-99A9-B172B4DD2C1A}" presName="bgRect" presStyleLbl="bgShp" presStyleIdx="2" presStyleCnt="5"/>
      <dgm:spPr/>
    </dgm:pt>
    <dgm:pt modelId="{A24FC774-66CA-4148-A781-210704590BC8}" type="pres">
      <dgm:prSet presAssocID="{DE0B364C-D4C7-495F-99A9-B172B4DD2C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ircles with arrows"/>
        </a:ext>
      </dgm:extLst>
    </dgm:pt>
    <dgm:pt modelId="{4AC9C91F-A3A6-429E-B97C-9D760F3EDF58}" type="pres">
      <dgm:prSet presAssocID="{DE0B364C-D4C7-495F-99A9-B172B4DD2C1A}" presName="spaceRect" presStyleCnt="0"/>
      <dgm:spPr/>
    </dgm:pt>
    <dgm:pt modelId="{EB730632-C44F-41B2-9C0A-5194212089C6}" type="pres">
      <dgm:prSet presAssocID="{DE0B364C-D4C7-495F-99A9-B172B4DD2C1A}" presName="parTx" presStyleLbl="revTx" presStyleIdx="2" presStyleCnt="5">
        <dgm:presLayoutVars>
          <dgm:chMax val="0"/>
          <dgm:chPref val="0"/>
        </dgm:presLayoutVars>
      </dgm:prSet>
      <dgm:spPr/>
    </dgm:pt>
    <dgm:pt modelId="{45C48695-F469-4D79-9D6D-898AFB8FE6B9}" type="pres">
      <dgm:prSet presAssocID="{30F17B57-6B16-4057-A6DA-59C324F5A7D5}" presName="sibTrans" presStyleCnt="0"/>
      <dgm:spPr/>
    </dgm:pt>
    <dgm:pt modelId="{6E2E45A3-6401-49B9-8BCB-55FBDC1EF8B4}" type="pres">
      <dgm:prSet presAssocID="{C0413D31-7F57-453E-802C-CC655AABFEB4}" presName="compNode" presStyleCnt="0"/>
      <dgm:spPr/>
    </dgm:pt>
    <dgm:pt modelId="{C3450CED-5D1D-47BE-9C7A-8BB1DC17A82E}" type="pres">
      <dgm:prSet presAssocID="{C0413D31-7F57-453E-802C-CC655AABFEB4}" presName="bgRect" presStyleLbl="bgShp" presStyleIdx="3" presStyleCnt="5"/>
      <dgm:spPr/>
    </dgm:pt>
    <dgm:pt modelId="{2704916C-E3E6-431B-B843-F0A6D9AB499C}" type="pres">
      <dgm:prSet presAssocID="{C0413D31-7F57-453E-802C-CC655AABFE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2A4F3C7A-CEB8-48AD-A985-D3BD5954F829}" type="pres">
      <dgm:prSet presAssocID="{C0413D31-7F57-453E-802C-CC655AABFEB4}" presName="spaceRect" presStyleCnt="0"/>
      <dgm:spPr/>
    </dgm:pt>
    <dgm:pt modelId="{DAD71540-D34B-48E5-B497-3124D0049B12}" type="pres">
      <dgm:prSet presAssocID="{C0413D31-7F57-453E-802C-CC655AABFEB4}" presName="parTx" presStyleLbl="revTx" presStyleIdx="3" presStyleCnt="5">
        <dgm:presLayoutVars>
          <dgm:chMax val="0"/>
          <dgm:chPref val="0"/>
        </dgm:presLayoutVars>
      </dgm:prSet>
      <dgm:spPr/>
    </dgm:pt>
    <dgm:pt modelId="{2A249E17-B4E1-465D-BF20-6F27A50306EA}" type="pres">
      <dgm:prSet presAssocID="{22979C5E-8306-46D8-B906-20125F10D453}" presName="sibTrans" presStyleCnt="0"/>
      <dgm:spPr/>
    </dgm:pt>
    <dgm:pt modelId="{EA7CBA79-AF5C-4B95-8E79-819A76BB822B}" type="pres">
      <dgm:prSet presAssocID="{B53E0386-5554-4A27-BB1B-54B3C112D996}" presName="compNode" presStyleCnt="0"/>
      <dgm:spPr/>
    </dgm:pt>
    <dgm:pt modelId="{9F982CB6-76C8-4CFB-8843-698635F8D15B}" type="pres">
      <dgm:prSet presAssocID="{B53E0386-5554-4A27-BB1B-54B3C112D996}" presName="bgRect" presStyleLbl="bgShp" presStyleIdx="4" presStyleCnt="5"/>
      <dgm:spPr/>
    </dgm:pt>
    <dgm:pt modelId="{9BBA6201-E35C-46DB-A822-1EDCA6A596FA}" type="pres">
      <dgm:prSet presAssocID="{B53E0386-5554-4A27-BB1B-54B3C112D9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F4E8392D-0409-42EE-95A2-060C703A2F7D}" type="pres">
      <dgm:prSet presAssocID="{B53E0386-5554-4A27-BB1B-54B3C112D996}" presName="spaceRect" presStyleCnt="0"/>
      <dgm:spPr/>
    </dgm:pt>
    <dgm:pt modelId="{8EFB3E01-FC49-441A-8855-0E5DC3C19C9C}" type="pres">
      <dgm:prSet presAssocID="{B53E0386-5554-4A27-BB1B-54B3C112D996}" presName="parTx" presStyleLbl="revTx" presStyleIdx="4" presStyleCnt="5">
        <dgm:presLayoutVars>
          <dgm:chMax val="0"/>
          <dgm:chPref val="0"/>
        </dgm:presLayoutVars>
      </dgm:prSet>
      <dgm:spPr/>
    </dgm:pt>
  </dgm:ptLst>
  <dgm:cxnLst>
    <dgm:cxn modelId="{BD30E304-7C8F-4C66-88DD-64955CABB5D5}" type="presOf" srcId="{1A7AC798-6089-4728-907C-03C8A4122048}" destId="{4F691BDA-9F07-4AB1-88FF-3F85A96EA4FF}" srcOrd="0" destOrd="0" presId="urn:microsoft.com/office/officeart/2018/2/layout/IconVerticalSolidList"/>
    <dgm:cxn modelId="{D46C9E0C-EA80-4501-89A3-AB74FCE6C1CA}" type="presOf" srcId="{B53E0386-5554-4A27-BB1B-54B3C112D996}" destId="{8EFB3E01-FC49-441A-8855-0E5DC3C19C9C}" srcOrd="0" destOrd="0" presId="urn:microsoft.com/office/officeart/2018/2/layout/IconVerticalSolidList"/>
    <dgm:cxn modelId="{91E3E737-9A5C-470A-A672-2ADE0E4F20DD}" type="presOf" srcId="{0B40D7B5-AD16-4E3A-A744-2434621844DC}" destId="{49AB38A4-96DE-4222-9BB5-F0FCB10D7ACD}" srcOrd="0" destOrd="0" presId="urn:microsoft.com/office/officeart/2018/2/layout/IconVerticalSolidList"/>
    <dgm:cxn modelId="{87E1347C-94AF-43E1-9571-FC129364E4DA}" type="presOf" srcId="{1A8FA5E9-F404-4626-8BF6-EED38193FA75}" destId="{85C1B1E5-4161-4000-8401-7CFF2472C6A2}" srcOrd="0" destOrd="0" presId="urn:microsoft.com/office/officeart/2018/2/layout/IconVerticalSolidList"/>
    <dgm:cxn modelId="{47E6C982-5BDF-410B-967E-0533D37B9F1C}" type="presOf" srcId="{C0413D31-7F57-453E-802C-CC655AABFEB4}" destId="{DAD71540-D34B-48E5-B497-3124D0049B12}" srcOrd="0" destOrd="0" presId="urn:microsoft.com/office/officeart/2018/2/layout/IconVerticalSolidList"/>
    <dgm:cxn modelId="{76B14B90-1DDD-430A-B21A-E93FAA1C9098}" srcId="{1A7AC798-6089-4728-907C-03C8A4122048}" destId="{C0413D31-7F57-453E-802C-CC655AABFEB4}" srcOrd="3" destOrd="0" parTransId="{9B0FCF66-5F76-4D45-9C9A-2E89DC22D6E2}" sibTransId="{22979C5E-8306-46D8-B906-20125F10D453}"/>
    <dgm:cxn modelId="{0CBA179D-C4D4-453B-A061-E1B2696E3525}" type="presOf" srcId="{DE0B364C-D4C7-495F-99A9-B172B4DD2C1A}" destId="{EB730632-C44F-41B2-9C0A-5194212089C6}" srcOrd="0" destOrd="0" presId="urn:microsoft.com/office/officeart/2018/2/layout/IconVerticalSolidList"/>
    <dgm:cxn modelId="{F40CF29E-9329-4E44-B492-C75FCA2AC5B9}" srcId="{1A7AC798-6089-4728-907C-03C8A4122048}" destId="{B53E0386-5554-4A27-BB1B-54B3C112D996}" srcOrd="4" destOrd="0" parTransId="{5C40D7E7-1CDE-425A-9D85-6F955C847642}" sibTransId="{68919DA5-27EB-42E4-B6EA-5B1EF5BEA920}"/>
    <dgm:cxn modelId="{77CCD2A4-5C8B-4C2F-8456-07C7E241877E}" srcId="{1A7AC798-6089-4728-907C-03C8A4122048}" destId="{1A8FA5E9-F404-4626-8BF6-EED38193FA75}" srcOrd="1" destOrd="0" parTransId="{0066AE6D-71E0-4161-9756-3F35003E1117}" sibTransId="{AF1B283F-000A-4B0C-B809-F04CC3A1C9D9}"/>
    <dgm:cxn modelId="{145575EB-9C0C-4929-BF81-F04ABE2F7BB6}" srcId="{1A7AC798-6089-4728-907C-03C8A4122048}" destId="{0B40D7B5-AD16-4E3A-A744-2434621844DC}" srcOrd="0" destOrd="0" parTransId="{6E302E49-D2D5-449F-950A-4B1B80AC4DA7}" sibTransId="{5E3368A4-CC78-4CB5-ACEE-EED1CDBBFF13}"/>
    <dgm:cxn modelId="{374070EE-C27F-4DE5-8A73-AFDE87506D11}" srcId="{1A7AC798-6089-4728-907C-03C8A4122048}" destId="{DE0B364C-D4C7-495F-99A9-B172B4DD2C1A}" srcOrd="2" destOrd="0" parTransId="{ED323596-F17C-48DA-B5BC-DC721ADEDE4A}" sibTransId="{30F17B57-6B16-4057-A6DA-59C324F5A7D5}"/>
    <dgm:cxn modelId="{E3395B75-39E8-4E5D-8C78-2639CC017A92}" type="presParOf" srcId="{4F691BDA-9F07-4AB1-88FF-3F85A96EA4FF}" destId="{4B98ECCE-894F-427A-BD99-9156EE61EC8F}" srcOrd="0" destOrd="0" presId="urn:microsoft.com/office/officeart/2018/2/layout/IconVerticalSolidList"/>
    <dgm:cxn modelId="{908447CD-28A0-4C2E-A3C8-9D6B65CBBF4B}" type="presParOf" srcId="{4B98ECCE-894F-427A-BD99-9156EE61EC8F}" destId="{8F88172D-A0C6-4A73-A242-7C2BA471E00D}" srcOrd="0" destOrd="0" presId="urn:microsoft.com/office/officeart/2018/2/layout/IconVerticalSolidList"/>
    <dgm:cxn modelId="{B4425837-E529-47C2-828B-6C8DB39A2AB9}" type="presParOf" srcId="{4B98ECCE-894F-427A-BD99-9156EE61EC8F}" destId="{240284EF-2D48-41BA-9F25-EB10628925C6}" srcOrd="1" destOrd="0" presId="urn:microsoft.com/office/officeart/2018/2/layout/IconVerticalSolidList"/>
    <dgm:cxn modelId="{B3824493-B8F2-4A21-9A71-68750CF0530E}" type="presParOf" srcId="{4B98ECCE-894F-427A-BD99-9156EE61EC8F}" destId="{82BC849E-8D56-47D9-BBF5-6A9903507B38}" srcOrd="2" destOrd="0" presId="urn:microsoft.com/office/officeart/2018/2/layout/IconVerticalSolidList"/>
    <dgm:cxn modelId="{A9056730-8EF7-4E40-AEA4-4EBD029A3E28}" type="presParOf" srcId="{4B98ECCE-894F-427A-BD99-9156EE61EC8F}" destId="{49AB38A4-96DE-4222-9BB5-F0FCB10D7ACD}" srcOrd="3" destOrd="0" presId="urn:microsoft.com/office/officeart/2018/2/layout/IconVerticalSolidList"/>
    <dgm:cxn modelId="{185FE628-C49F-4F48-940D-5ACCB79FE1BC}" type="presParOf" srcId="{4F691BDA-9F07-4AB1-88FF-3F85A96EA4FF}" destId="{5991A34F-7670-4498-A676-076031CA5D2E}" srcOrd="1" destOrd="0" presId="urn:microsoft.com/office/officeart/2018/2/layout/IconVerticalSolidList"/>
    <dgm:cxn modelId="{EE0FCFA2-B869-402F-A556-42912FBD4BA4}" type="presParOf" srcId="{4F691BDA-9F07-4AB1-88FF-3F85A96EA4FF}" destId="{5F1C569B-C92F-4BC8-9477-C758FC0E1672}" srcOrd="2" destOrd="0" presId="urn:microsoft.com/office/officeart/2018/2/layout/IconVerticalSolidList"/>
    <dgm:cxn modelId="{AD363917-1EE9-4054-BB39-CF0C1880DE02}" type="presParOf" srcId="{5F1C569B-C92F-4BC8-9477-C758FC0E1672}" destId="{F82C1B43-906B-4407-9BCE-42104CBDB5BD}" srcOrd="0" destOrd="0" presId="urn:microsoft.com/office/officeart/2018/2/layout/IconVerticalSolidList"/>
    <dgm:cxn modelId="{25216FBE-B562-4A54-A940-A2AB18239F28}" type="presParOf" srcId="{5F1C569B-C92F-4BC8-9477-C758FC0E1672}" destId="{34C0C6D3-4FC9-4B18-96A0-DDCC8C97F80E}" srcOrd="1" destOrd="0" presId="urn:microsoft.com/office/officeart/2018/2/layout/IconVerticalSolidList"/>
    <dgm:cxn modelId="{69283680-99F0-49C8-B4A6-68F6C8E7BF66}" type="presParOf" srcId="{5F1C569B-C92F-4BC8-9477-C758FC0E1672}" destId="{1BE33C58-221B-4D5F-8A28-3EB3C6945F70}" srcOrd="2" destOrd="0" presId="urn:microsoft.com/office/officeart/2018/2/layout/IconVerticalSolidList"/>
    <dgm:cxn modelId="{C9EF1F65-2722-4B1A-91C8-482C16682746}" type="presParOf" srcId="{5F1C569B-C92F-4BC8-9477-C758FC0E1672}" destId="{85C1B1E5-4161-4000-8401-7CFF2472C6A2}" srcOrd="3" destOrd="0" presId="urn:microsoft.com/office/officeart/2018/2/layout/IconVerticalSolidList"/>
    <dgm:cxn modelId="{7D193A11-95F6-42A0-87FD-24D3D13100ED}" type="presParOf" srcId="{4F691BDA-9F07-4AB1-88FF-3F85A96EA4FF}" destId="{1EA02A4D-B357-4A2F-BC14-28FAE29F700D}" srcOrd="3" destOrd="0" presId="urn:microsoft.com/office/officeart/2018/2/layout/IconVerticalSolidList"/>
    <dgm:cxn modelId="{2ECE1977-872F-45E0-9C55-3818E22B2AC2}" type="presParOf" srcId="{4F691BDA-9F07-4AB1-88FF-3F85A96EA4FF}" destId="{61D22AE8-B50E-4538-AE45-09214F123BAC}" srcOrd="4" destOrd="0" presId="urn:microsoft.com/office/officeart/2018/2/layout/IconVerticalSolidList"/>
    <dgm:cxn modelId="{D97385A9-CBC7-49DE-92FA-F666FD362E1E}" type="presParOf" srcId="{61D22AE8-B50E-4538-AE45-09214F123BAC}" destId="{20419242-2C8B-4184-BFEF-2F8BCD7C9D72}" srcOrd="0" destOrd="0" presId="urn:microsoft.com/office/officeart/2018/2/layout/IconVerticalSolidList"/>
    <dgm:cxn modelId="{F8CFCBF3-CF09-4A09-BD7B-A1F42F933675}" type="presParOf" srcId="{61D22AE8-B50E-4538-AE45-09214F123BAC}" destId="{A24FC774-66CA-4148-A781-210704590BC8}" srcOrd="1" destOrd="0" presId="urn:microsoft.com/office/officeart/2018/2/layout/IconVerticalSolidList"/>
    <dgm:cxn modelId="{1B6E6D00-540B-4617-AD3D-9AAF7FB81E6F}" type="presParOf" srcId="{61D22AE8-B50E-4538-AE45-09214F123BAC}" destId="{4AC9C91F-A3A6-429E-B97C-9D760F3EDF58}" srcOrd="2" destOrd="0" presId="urn:microsoft.com/office/officeart/2018/2/layout/IconVerticalSolidList"/>
    <dgm:cxn modelId="{9CE12085-D673-4539-91B3-BF7AD93F1D87}" type="presParOf" srcId="{61D22AE8-B50E-4538-AE45-09214F123BAC}" destId="{EB730632-C44F-41B2-9C0A-5194212089C6}" srcOrd="3" destOrd="0" presId="urn:microsoft.com/office/officeart/2018/2/layout/IconVerticalSolidList"/>
    <dgm:cxn modelId="{92E079A9-3A1D-4EB2-B323-1B4E5D2366FC}" type="presParOf" srcId="{4F691BDA-9F07-4AB1-88FF-3F85A96EA4FF}" destId="{45C48695-F469-4D79-9D6D-898AFB8FE6B9}" srcOrd="5" destOrd="0" presId="urn:microsoft.com/office/officeart/2018/2/layout/IconVerticalSolidList"/>
    <dgm:cxn modelId="{0F903BD2-6F4D-484D-8814-550435B5FC1B}" type="presParOf" srcId="{4F691BDA-9F07-4AB1-88FF-3F85A96EA4FF}" destId="{6E2E45A3-6401-49B9-8BCB-55FBDC1EF8B4}" srcOrd="6" destOrd="0" presId="urn:microsoft.com/office/officeart/2018/2/layout/IconVerticalSolidList"/>
    <dgm:cxn modelId="{AB55FDC4-C44A-4BA1-BB9A-4F87934B3F70}" type="presParOf" srcId="{6E2E45A3-6401-49B9-8BCB-55FBDC1EF8B4}" destId="{C3450CED-5D1D-47BE-9C7A-8BB1DC17A82E}" srcOrd="0" destOrd="0" presId="urn:microsoft.com/office/officeart/2018/2/layout/IconVerticalSolidList"/>
    <dgm:cxn modelId="{8DADF57F-CAF8-41A5-88A1-6ED0B42C31B4}" type="presParOf" srcId="{6E2E45A3-6401-49B9-8BCB-55FBDC1EF8B4}" destId="{2704916C-E3E6-431B-B843-F0A6D9AB499C}" srcOrd="1" destOrd="0" presId="urn:microsoft.com/office/officeart/2018/2/layout/IconVerticalSolidList"/>
    <dgm:cxn modelId="{A2875150-BBF1-4548-9F12-E765BA643EE1}" type="presParOf" srcId="{6E2E45A3-6401-49B9-8BCB-55FBDC1EF8B4}" destId="{2A4F3C7A-CEB8-48AD-A985-D3BD5954F829}" srcOrd="2" destOrd="0" presId="urn:microsoft.com/office/officeart/2018/2/layout/IconVerticalSolidList"/>
    <dgm:cxn modelId="{5167CB8C-FEBD-48D5-8158-6771467C54CF}" type="presParOf" srcId="{6E2E45A3-6401-49B9-8BCB-55FBDC1EF8B4}" destId="{DAD71540-D34B-48E5-B497-3124D0049B12}" srcOrd="3" destOrd="0" presId="urn:microsoft.com/office/officeart/2018/2/layout/IconVerticalSolidList"/>
    <dgm:cxn modelId="{D48ECA76-63C6-4C3D-9639-55F10608608E}" type="presParOf" srcId="{4F691BDA-9F07-4AB1-88FF-3F85A96EA4FF}" destId="{2A249E17-B4E1-465D-BF20-6F27A50306EA}" srcOrd="7" destOrd="0" presId="urn:microsoft.com/office/officeart/2018/2/layout/IconVerticalSolidList"/>
    <dgm:cxn modelId="{06C1DF83-B60F-4AB1-A462-A1172053D706}" type="presParOf" srcId="{4F691BDA-9F07-4AB1-88FF-3F85A96EA4FF}" destId="{EA7CBA79-AF5C-4B95-8E79-819A76BB822B}" srcOrd="8" destOrd="0" presId="urn:microsoft.com/office/officeart/2018/2/layout/IconVerticalSolidList"/>
    <dgm:cxn modelId="{BD4FFB56-927B-48E8-97F1-1431F824748F}" type="presParOf" srcId="{EA7CBA79-AF5C-4B95-8E79-819A76BB822B}" destId="{9F982CB6-76C8-4CFB-8843-698635F8D15B}" srcOrd="0" destOrd="0" presId="urn:microsoft.com/office/officeart/2018/2/layout/IconVerticalSolidList"/>
    <dgm:cxn modelId="{FBD0FF1A-79DC-45C1-BEBD-EB683B924182}" type="presParOf" srcId="{EA7CBA79-AF5C-4B95-8E79-819A76BB822B}" destId="{9BBA6201-E35C-46DB-A822-1EDCA6A596FA}" srcOrd="1" destOrd="0" presId="urn:microsoft.com/office/officeart/2018/2/layout/IconVerticalSolidList"/>
    <dgm:cxn modelId="{9779D173-1199-4326-82EE-7FCAEC1E6336}" type="presParOf" srcId="{EA7CBA79-AF5C-4B95-8E79-819A76BB822B}" destId="{F4E8392D-0409-42EE-95A2-060C703A2F7D}" srcOrd="2" destOrd="0" presId="urn:microsoft.com/office/officeart/2018/2/layout/IconVerticalSolidList"/>
    <dgm:cxn modelId="{5A5C7D44-7A6A-43C8-8680-3E52BECC0BC8}" type="presParOf" srcId="{EA7CBA79-AF5C-4B95-8E79-819A76BB822B}" destId="{8EFB3E01-FC49-441A-8855-0E5DC3C19C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8172D-A0C6-4A73-A242-7C2BA471E00D}">
      <dsp:nvSpPr>
        <dsp:cNvPr id="0" name=""/>
        <dsp:cNvSpPr/>
      </dsp:nvSpPr>
      <dsp:spPr>
        <a:xfrm>
          <a:off x="0" y="4320"/>
          <a:ext cx="6291714"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284EF-2D48-41BA-9F25-EB10628925C6}">
      <dsp:nvSpPr>
        <dsp:cNvPr id="0" name=""/>
        <dsp:cNvSpPr/>
      </dsp:nvSpPr>
      <dsp:spPr>
        <a:xfrm>
          <a:off x="278405" y="211399"/>
          <a:ext cx="506191" cy="50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AB38A4-96DE-4222-9BB5-F0FCB10D7ACD}">
      <dsp:nvSpPr>
        <dsp:cNvPr id="0" name=""/>
        <dsp:cNvSpPr/>
      </dsp:nvSpPr>
      <dsp:spPr>
        <a:xfrm>
          <a:off x="1063002" y="4320"/>
          <a:ext cx="5228711"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1063002" y="4320"/>
        <a:ext cx="5228711" cy="920348"/>
      </dsp:txXfrm>
    </dsp:sp>
    <dsp:sp modelId="{F82C1B43-906B-4407-9BCE-42104CBDB5BD}">
      <dsp:nvSpPr>
        <dsp:cNvPr id="0" name=""/>
        <dsp:cNvSpPr/>
      </dsp:nvSpPr>
      <dsp:spPr>
        <a:xfrm>
          <a:off x="0" y="1154756"/>
          <a:ext cx="6291714"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0C6D3-4FC9-4B18-96A0-DDCC8C97F80E}">
      <dsp:nvSpPr>
        <dsp:cNvPr id="0" name=""/>
        <dsp:cNvSpPr/>
      </dsp:nvSpPr>
      <dsp:spPr>
        <a:xfrm>
          <a:off x="278405" y="1361835"/>
          <a:ext cx="506191" cy="50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C1B1E5-4161-4000-8401-7CFF2472C6A2}">
      <dsp:nvSpPr>
        <dsp:cNvPr id="0" name=""/>
        <dsp:cNvSpPr/>
      </dsp:nvSpPr>
      <dsp:spPr>
        <a:xfrm>
          <a:off x="1063002" y="1154756"/>
          <a:ext cx="5228711"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100000"/>
            </a:lnSpc>
            <a:spcBef>
              <a:spcPct val="0"/>
            </a:spcBef>
            <a:spcAft>
              <a:spcPct val="35000"/>
            </a:spcAft>
            <a:buNone/>
          </a:pPr>
          <a:r>
            <a:rPr lang="en-US" sz="1900" kern="1200"/>
            <a:t>Aim</a:t>
          </a:r>
        </a:p>
      </dsp:txBody>
      <dsp:txXfrm>
        <a:off x="1063002" y="1154756"/>
        <a:ext cx="5228711" cy="920348"/>
      </dsp:txXfrm>
    </dsp:sp>
    <dsp:sp modelId="{20419242-2C8B-4184-BFEF-2F8BCD7C9D72}">
      <dsp:nvSpPr>
        <dsp:cNvPr id="0" name=""/>
        <dsp:cNvSpPr/>
      </dsp:nvSpPr>
      <dsp:spPr>
        <a:xfrm>
          <a:off x="0" y="2305193"/>
          <a:ext cx="6291714"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FC774-66CA-4148-A781-210704590BC8}">
      <dsp:nvSpPr>
        <dsp:cNvPr id="0" name=""/>
        <dsp:cNvSpPr/>
      </dsp:nvSpPr>
      <dsp:spPr>
        <a:xfrm>
          <a:off x="278405" y="2512271"/>
          <a:ext cx="506191" cy="50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730632-C44F-41B2-9C0A-5194212089C6}">
      <dsp:nvSpPr>
        <dsp:cNvPr id="0" name=""/>
        <dsp:cNvSpPr/>
      </dsp:nvSpPr>
      <dsp:spPr>
        <a:xfrm>
          <a:off x="1063002" y="2305193"/>
          <a:ext cx="5228711"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100000"/>
            </a:lnSpc>
            <a:spcBef>
              <a:spcPct val="0"/>
            </a:spcBef>
            <a:spcAft>
              <a:spcPct val="35000"/>
            </a:spcAft>
            <a:buNone/>
          </a:pPr>
          <a:r>
            <a:rPr lang="en-US" sz="1900" kern="1200" dirty="0"/>
            <a:t>Methods</a:t>
          </a:r>
        </a:p>
      </dsp:txBody>
      <dsp:txXfrm>
        <a:off x="1063002" y="2305193"/>
        <a:ext cx="5228711" cy="920348"/>
      </dsp:txXfrm>
    </dsp:sp>
    <dsp:sp modelId="{C3450CED-5D1D-47BE-9C7A-8BB1DC17A82E}">
      <dsp:nvSpPr>
        <dsp:cNvPr id="0" name=""/>
        <dsp:cNvSpPr/>
      </dsp:nvSpPr>
      <dsp:spPr>
        <a:xfrm>
          <a:off x="0" y="3455629"/>
          <a:ext cx="6291714"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4916C-E3E6-431B-B843-F0A6D9AB499C}">
      <dsp:nvSpPr>
        <dsp:cNvPr id="0" name=""/>
        <dsp:cNvSpPr/>
      </dsp:nvSpPr>
      <dsp:spPr>
        <a:xfrm>
          <a:off x="278405" y="3662707"/>
          <a:ext cx="506191" cy="50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D71540-D34B-48E5-B497-3124D0049B12}">
      <dsp:nvSpPr>
        <dsp:cNvPr id="0" name=""/>
        <dsp:cNvSpPr/>
      </dsp:nvSpPr>
      <dsp:spPr>
        <a:xfrm>
          <a:off x="1063002" y="3455629"/>
          <a:ext cx="5228711"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1063002" y="3455629"/>
        <a:ext cx="5228711" cy="920348"/>
      </dsp:txXfrm>
    </dsp:sp>
    <dsp:sp modelId="{9F982CB6-76C8-4CFB-8843-698635F8D15B}">
      <dsp:nvSpPr>
        <dsp:cNvPr id="0" name=""/>
        <dsp:cNvSpPr/>
      </dsp:nvSpPr>
      <dsp:spPr>
        <a:xfrm>
          <a:off x="0" y="4606065"/>
          <a:ext cx="6291714"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A6201-E35C-46DB-A822-1EDCA6A596FA}">
      <dsp:nvSpPr>
        <dsp:cNvPr id="0" name=""/>
        <dsp:cNvSpPr/>
      </dsp:nvSpPr>
      <dsp:spPr>
        <a:xfrm>
          <a:off x="278405" y="4813143"/>
          <a:ext cx="506191" cy="50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B3E01-FC49-441A-8855-0E5DC3C19C9C}">
      <dsp:nvSpPr>
        <dsp:cNvPr id="0" name=""/>
        <dsp:cNvSpPr/>
      </dsp:nvSpPr>
      <dsp:spPr>
        <a:xfrm>
          <a:off x="1063002" y="4606065"/>
          <a:ext cx="5228711"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1063002" y="4606065"/>
        <a:ext cx="5228711" cy="9203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53848-6110-2841-A058-499921CE9E44}" type="datetimeFigureOut">
              <a:rPr lang="en-US" smtClean="0"/>
              <a:t>7/18/20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27917-36DA-9A43-8058-08FEFE3A84E6}" type="slidenum">
              <a:rPr lang="en-US" smtClean="0"/>
              <a:t>‹#›</a:t>
            </a:fld>
            <a:endParaRPr lang="en-US"/>
          </a:p>
        </p:txBody>
      </p:sp>
    </p:spTree>
    <p:extLst>
      <p:ext uri="{BB962C8B-B14F-4D97-AF65-F5344CB8AC3E}">
        <p14:creationId xmlns:p14="http://schemas.microsoft.com/office/powerpoint/2010/main" val="4038575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627917-36DA-9A43-8058-08FEFE3A84E6}" type="slidenum">
              <a:rPr lang="en-US" smtClean="0"/>
              <a:t>14</a:t>
            </a:fld>
            <a:endParaRPr lang="en-US"/>
          </a:p>
        </p:txBody>
      </p:sp>
    </p:spTree>
    <p:extLst>
      <p:ext uri="{BB962C8B-B14F-4D97-AF65-F5344CB8AC3E}">
        <p14:creationId xmlns:p14="http://schemas.microsoft.com/office/powerpoint/2010/main" val="414434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7/18/20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37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37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7/18/20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24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08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51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0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69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96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3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7/18/20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7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7/18/20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7539538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9" r:id="rId6"/>
    <p:sldLayoutId id="2147483694" r:id="rId7"/>
    <p:sldLayoutId id="2147483695" r:id="rId8"/>
    <p:sldLayoutId id="2147483696" r:id="rId9"/>
    <p:sldLayoutId id="2147483698"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4870412-5F36-42F8-A788-B363B81074C5}"/>
              </a:ext>
            </a:extLst>
          </p:cNvPr>
          <p:cNvPicPr>
            <a:picLocks noChangeAspect="1"/>
          </p:cNvPicPr>
          <p:nvPr/>
        </p:nvPicPr>
        <p:blipFill rotWithShape="1">
          <a:blip r:embed="rId2">
            <a:alphaModFix amt="55000"/>
          </a:blip>
          <a:srcRect t="22243" b="32667"/>
          <a:stretch/>
        </p:blipFill>
        <p:spPr>
          <a:xfrm>
            <a:off x="20" y="10"/>
            <a:ext cx="12191980" cy="6857990"/>
          </a:xfrm>
          <a:prstGeom prst="rect">
            <a:avLst/>
          </a:prstGeom>
        </p:spPr>
      </p:pic>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247E25-EF11-3F4D-B385-9D03C518F792}"/>
              </a:ext>
            </a:extLst>
          </p:cNvPr>
          <p:cNvSpPr>
            <a:spLocks noGrp="1"/>
          </p:cNvSpPr>
          <p:nvPr>
            <p:ph type="ctrTitle"/>
          </p:nvPr>
        </p:nvSpPr>
        <p:spPr>
          <a:xfrm>
            <a:off x="3577192" y="1032483"/>
            <a:ext cx="5037616" cy="2982360"/>
          </a:xfrm>
        </p:spPr>
        <p:txBody>
          <a:bodyPr>
            <a:normAutofit/>
          </a:bodyPr>
          <a:lstStyle/>
          <a:p>
            <a:r>
              <a:rPr lang="en-US" sz="4700"/>
              <a:t>HOW CERTAIN FACTORS AFFECT CHRONIC DISEASE INDICATORS</a:t>
            </a:r>
            <a:endParaRPr lang="en-US" sz="4700" dirty="0"/>
          </a:p>
        </p:txBody>
      </p:sp>
      <p:sp>
        <p:nvSpPr>
          <p:cNvPr id="3" name="Subtitle 2">
            <a:extLst>
              <a:ext uri="{FF2B5EF4-FFF2-40B4-BE49-F238E27FC236}">
                <a16:creationId xmlns:a16="http://schemas.microsoft.com/office/drawing/2014/main" id="{66259390-2360-4249-9FAC-C32CAC51DB3F}"/>
              </a:ext>
            </a:extLst>
          </p:cNvPr>
          <p:cNvSpPr>
            <a:spLocks noGrp="1"/>
          </p:cNvSpPr>
          <p:nvPr>
            <p:ph type="subTitle" idx="1"/>
          </p:nvPr>
        </p:nvSpPr>
        <p:spPr>
          <a:xfrm>
            <a:off x="3577192" y="4106918"/>
            <a:ext cx="5037616" cy="1655762"/>
          </a:xfrm>
        </p:spPr>
        <p:txBody>
          <a:bodyPr>
            <a:normAutofit/>
          </a:bodyPr>
          <a:lstStyle/>
          <a:p>
            <a:r>
              <a:rPr lang="en-US"/>
              <a:t>KARMISHTHA SETH</a:t>
            </a:r>
          </a:p>
          <a:p>
            <a:endParaRPr lang="en-US" dirty="0"/>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83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A6D26F4-8930-B94C-9C3C-CD9EC60E4363}"/>
              </a:ext>
            </a:extLst>
          </p:cNvPr>
          <p:cNvPicPr>
            <a:picLocks noChangeAspect="1"/>
          </p:cNvPicPr>
          <p:nvPr/>
        </p:nvPicPr>
        <p:blipFill rotWithShape="1">
          <a:blip r:embed="rId2"/>
          <a:srcRect l="27544" t="3958" r="25154" b="18478"/>
          <a:stretch/>
        </p:blipFill>
        <p:spPr>
          <a:xfrm>
            <a:off x="2215824" y="105809"/>
            <a:ext cx="7757304" cy="6646382"/>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6" name="Arc 15">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1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D2648-9BD0-7444-883C-F699C85AEF62}"/>
              </a:ext>
            </a:extLst>
          </p:cNvPr>
          <p:cNvPicPr>
            <a:picLocks noChangeAspect="1"/>
          </p:cNvPicPr>
          <p:nvPr/>
        </p:nvPicPr>
        <p:blipFill>
          <a:blip r:embed="rId2"/>
          <a:stretch>
            <a:fillRect/>
          </a:stretch>
        </p:blipFill>
        <p:spPr>
          <a:xfrm>
            <a:off x="1930400" y="726755"/>
            <a:ext cx="9867900" cy="5404490"/>
          </a:xfrm>
          <a:prstGeom prst="rect">
            <a:avLst/>
          </a:prstGeom>
        </p:spPr>
      </p:pic>
    </p:spTree>
    <p:extLst>
      <p:ext uri="{BB962C8B-B14F-4D97-AF65-F5344CB8AC3E}">
        <p14:creationId xmlns:p14="http://schemas.microsoft.com/office/powerpoint/2010/main" val="413657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34D2-E624-684A-9CF5-B332C3E2C53D}"/>
              </a:ext>
            </a:extLst>
          </p:cNvPr>
          <p:cNvPicPr>
            <a:picLocks noChangeAspect="1"/>
          </p:cNvPicPr>
          <p:nvPr/>
        </p:nvPicPr>
        <p:blipFill rotWithShape="1">
          <a:blip r:embed="rId2"/>
          <a:srcRect l="25137"/>
          <a:stretch/>
        </p:blipFill>
        <p:spPr>
          <a:xfrm>
            <a:off x="2717800" y="850900"/>
            <a:ext cx="8094027" cy="5910727"/>
          </a:xfrm>
          <a:prstGeom prst="rect">
            <a:avLst/>
          </a:prstGeom>
        </p:spPr>
      </p:pic>
    </p:spTree>
    <p:extLst>
      <p:ext uri="{BB962C8B-B14F-4D97-AF65-F5344CB8AC3E}">
        <p14:creationId xmlns:p14="http://schemas.microsoft.com/office/powerpoint/2010/main" val="152340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1F0F2-746B-234C-BAF2-F984685C354F}"/>
              </a:ext>
            </a:extLst>
          </p:cNvPr>
          <p:cNvPicPr>
            <a:picLocks noChangeAspect="1"/>
          </p:cNvPicPr>
          <p:nvPr/>
        </p:nvPicPr>
        <p:blipFill rotWithShape="1">
          <a:blip r:embed="rId2"/>
          <a:srcRect l="24896"/>
          <a:stretch/>
        </p:blipFill>
        <p:spPr>
          <a:xfrm>
            <a:off x="3035300" y="812800"/>
            <a:ext cx="8172474" cy="5948827"/>
          </a:xfrm>
          <a:prstGeom prst="rect">
            <a:avLst/>
          </a:prstGeom>
        </p:spPr>
      </p:pic>
    </p:spTree>
    <p:extLst>
      <p:ext uri="{BB962C8B-B14F-4D97-AF65-F5344CB8AC3E}">
        <p14:creationId xmlns:p14="http://schemas.microsoft.com/office/powerpoint/2010/main" val="254225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33844C-09BD-4D48-BA44-80A5ED79AEC0}"/>
              </a:ext>
            </a:extLst>
          </p:cNvPr>
          <p:cNvPicPr>
            <a:picLocks noChangeAspect="1"/>
          </p:cNvPicPr>
          <p:nvPr/>
        </p:nvPicPr>
        <p:blipFill rotWithShape="1">
          <a:blip r:embed="rId3"/>
          <a:srcRect l="4261" r="1420" b="5600"/>
          <a:stretch/>
        </p:blipFill>
        <p:spPr>
          <a:xfrm>
            <a:off x="0" y="0"/>
            <a:ext cx="12192000" cy="6858000"/>
          </a:xfrm>
          <a:prstGeom prst="rect">
            <a:avLst/>
          </a:prstGeom>
        </p:spPr>
      </p:pic>
    </p:spTree>
    <p:extLst>
      <p:ext uri="{BB962C8B-B14F-4D97-AF65-F5344CB8AC3E}">
        <p14:creationId xmlns:p14="http://schemas.microsoft.com/office/powerpoint/2010/main" val="6596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03D4-A734-BE44-AEC1-55B64BA6D0C9}"/>
              </a:ext>
            </a:extLst>
          </p:cNvPr>
          <p:cNvSpPr>
            <a:spLocks noGrp="1"/>
          </p:cNvSpPr>
          <p:nvPr>
            <p:ph type="title"/>
          </p:nvPr>
        </p:nvSpPr>
        <p:spPr/>
        <p:txBody>
          <a:bodyPr/>
          <a:lstStyle/>
          <a:p>
            <a:r>
              <a:rPr lang="en-US"/>
              <a:t>RANDOM FOREST ALGORITHM</a:t>
            </a:r>
            <a:endParaRPr lang="en-US" dirty="0"/>
          </a:p>
        </p:txBody>
      </p:sp>
      <p:pic>
        <p:nvPicPr>
          <p:cNvPr id="6" name="Picture 5">
            <a:extLst>
              <a:ext uri="{FF2B5EF4-FFF2-40B4-BE49-F238E27FC236}">
                <a16:creationId xmlns:a16="http://schemas.microsoft.com/office/drawing/2014/main" id="{2EBA8AEF-2233-964F-918E-C0CF181089E4}"/>
              </a:ext>
            </a:extLst>
          </p:cNvPr>
          <p:cNvPicPr>
            <a:picLocks noChangeAspect="1"/>
          </p:cNvPicPr>
          <p:nvPr/>
        </p:nvPicPr>
        <p:blipFill>
          <a:blip r:embed="rId2"/>
          <a:stretch>
            <a:fillRect/>
          </a:stretch>
        </p:blipFill>
        <p:spPr>
          <a:xfrm>
            <a:off x="984250" y="2387600"/>
            <a:ext cx="10528300" cy="1905000"/>
          </a:xfrm>
          <a:prstGeom prst="rect">
            <a:avLst/>
          </a:prstGeom>
        </p:spPr>
      </p:pic>
    </p:spTree>
    <p:extLst>
      <p:ext uri="{BB962C8B-B14F-4D97-AF65-F5344CB8AC3E}">
        <p14:creationId xmlns:p14="http://schemas.microsoft.com/office/powerpoint/2010/main" val="1864575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323221-6565-F74E-98A0-58F59E3A9F12}"/>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CONCLUSION</a:t>
            </a:r>
          </a:p>
        </p:txBody>
      </p:sp>
      <p:sp>
        <p:nvSpPr>
          <p:cNvPr id="3" name="Content Placeholder 2">
            <a:extLst>
              <a:ext uri="{FF2B5EF4-FFF2-40B4-BE49-F238E27FC236}">
                <a16:creationId xmlns:a16="http://schemas.microsoft.com/office/drawing/2014/main" id="{DC5E26F1-2539-8045-83A6-41A2E99DB935}"/>
              </a:ext>
            </a:extLst>
          </p:cNvPr>
          <p:cNvSpPr>
            <a:spLocks noGrp="1"/>
          </p:cNvSpPr>
          <p:nvPr>
            <p:ph idx="1"/>
          </p:nvPr>
        </p:nvSpPr>
        <p:spPr>
          <a:xfrm>
            <a:off x="4447308" y="591344"/>
            <a:ext cx="6906491" cy="5585619"/>
          </a:xfrm>
        </p:spPr>
        <p:txBody>
          <a:bodyPr anchor="ctr">
            <a:normAutofit/>
          </a:bodyPr>
          <a:lstStyle/>
          <a:p>
            <a:r>
              <a:rPr lang="en-US" dirty="0"/>
              <a:t>There is a significant interaction of type of chronic diseases and the location and stratification of subject. Using the decision tree, I am able to predict which disease a subject is more likely to be susceptible to based on the predictor variables.</a:t>
            </a:r>
          </a:p>
          <a:p>
            <a:r>
              <a:rPr lang="en-US" dirty="0"/>
              <a:t>I can implement this decision tree into real world cases also. For example, I can analyze how likely a person would be to have COVID-19 based on their ethnicity, age and location.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6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564E19-AEED-9A4D-AEBD-2458C4778041}"/>
              </a:ext>
            </a:extLst>
          </p:cNvPr>
          <p:cNvSpPr>
            <a:spLocks noGrp="1"/>
          </p:cNvSpPr>
          <p:nvPr>
            <p:ph type="title"/>
          </p:nvPr>
        </p:nvSpPr>
        <p:spPr>
          <a:xfrm>
            <a:off x="838200" y="643467"/>
            <a:ext cx="2951205" cy="5571066"/>
          </a:xfrm>
        </p:spPr>
        <p:txBody>
          <a:bodyPr>
            <a:normAutofit/>
          </a:bodyPr>
          <a:lstStyle/>
          <a:p>
            <a:r>
              <a:rPr lang="en-US">
                <a:solidFill>
                  <a:srgbClr val="FFFFFF"/>
                </a:solidFill>
              </a:rPr>
              <a:t>INDEX</a:t>
            </a:r>
          </a:p>
        </p:txBody>
      </p:sp>
      <p:graphicFrame>
        <p:nvGraphicFramePr>
          <p:cNvPr id="5" name="Content Placeholder 2">
            <a:extLst>
              <a:ext uri="{FF2B5EF4-FFF2-40B4-BE49-F238E27FC236}">
                <a16:creationId xmlns:a16="http://schemas.microsoft.com/office/drawing/2014/main" id="{47CF746D-478E-4091-8F62-29DE46FAABA6}"/>
              </a:ext>
            </a:extLst>
          </p:cNvPr>
          <p:cNvGraphicFramePr>
            <a:graphicFrameLocks noGrp="1"/>
          </p:cNvGraphicFramePr>
          <p:nvPr>
            <p:ph idx="1"/>
            <p:extLst>
              <p:ext uri="{D42A27DB-BD31-4B8C-83A1-F6EECF244321}">
                <p14:modId xmlns:p14="http://schemas.microsoft.com/office/powerpoint/2010/main" val="286488534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62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5B8D4C-8BD7-3445-9DC1-FBEA41D3E5FE}"/>
              </a:ext>
            </a:extLst>
          </p:cNvPr>
          <p:cNvSpPr>
            <a:spLocks noGrp="1"/>
          </p:cNvSpPr>
          <p:nvPr>
            <p:ph type="title"/>
          </p:nvPr>
        </p:nvSpPr>
        <p:spPr>
          <a:xfrm>
            <a:off x="686834" y="1153572"/>
            <a:ext cx="3200400" cy="4461163"/>
          </a:xfrm>
        </p:spPr>
        <p:txBody>
          <a:bodyPr>
            <a:normAutofit/>
          </a:bodyPr>
          <a:lstStyle/>
          <a:p>
            <a:r>
              <a:rPr lang="en-US">
                <a:solidFill>
                  <a:srgbClr val="FFFFFF"/>
                </a:solidFill>
              </a:rPr>
              <a:t>CHRONIC DISEASES</a:t>
            </a:r>
          </a:p>
        </p:txBody>
      </p:sp>
      <p:sp>
        <p:nvSpPr>
          <p:cNvPr id="3" name="Content Placeholder 2">
            <a:extLst>
              <a:ext uri="{FF2B5EF4-FFF2-40B4-BE49-F238E27FC236}">
                <a16:creationId xmlns:a16="http://schemas.microsoft.com/office/drawing/2014/main" id="{EAA15E7B-CB10-B742-B862-02C783264328}"/>
              </a:ext>
            </a:extLst>
          </p:cNvPr>
          <p:cNvSpPr>
            <a:spLocks noGrp="1"/>
          </p:cNvSpPr>
          <p:nvPr>
            <p:ph idx="1"/>
          </p:nvPr>
        </p:nvSpPr>
        <p:spPr>
          <a:xfrm>
            <a:off x="4447308" y="591344"/>
            <a:ext cx="6906491" cy="5585619"/>
          </a:xfrm>
        </p:spPr>
        <p:txBody>
          <a:bodyPr anchor="ctr">
            <a:normAutofit/>
          </a:bodyPr>
          <a:lstStyle/>
          <a:p>
            <a:r>
              <a:rPr lang="en-US" dirty="0"/>
              <a:t>“Conditions that last 1 year or more and require ongoing medical attention and/or limit daily activities.”</a:t>
            </a:r>
          </a:p>
          <a:p>
            <a:endParaRPr lang="en-US" dirty="0"/>
          </a:p>
          <a:p>
            <a:r>
              <a:rPr lang="en-US" dirty="0"/>
              <a:t>Examples : Heart Disease, Cancer, Diabetes.</a:t>
            </a:r>
          </a:p>
          <a:p>
            <a:endParaRPr lang="en-US" dirty="0"/>
          </a:p>
          <a:p>
            <a:r>
              <a:rPr lang="en-US" dirty="0"/>
              <a:t>Common Causes : Tobacco Use (directly or indirectly), Poor Nutrition, Lack of Physical Activity, Excessive Alcohol Use, </a:t>
            </a:r>
            <a:r>
              <a:rPr lang="en-US" dirty="0" err="1"/>
              <a:t>etc</a:t>
            </a:r>
            <a:r>
              <a:rPr lang="en-US" dirty="0"/>
              <a:t>…</a:t>
            </a:r>
          </a:p>
          <a:p>
            <a:endParaRPr lang="en-US" dirty="0"/>
          </a:p>
          <a:p>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632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DAC3EA-ECF5-5343-9D22-F88910E3A233}"/>
              </a:ext>
            </a:extLst>
          </p:cNvPr>
          <p:cNvSpPr>
            <a:spLocks noGrp="1"/>
          </p:cNvSpPr>
          <p:nvPr>
            <p:ph type="title"/>
          </p:nvPr>
        </p:nvSpPr>
        <p:spPr>
          <a:xfrm>
            <a:off x="686834" y="1153572"/>
            <a:ext cx="3200400" cy="4461163"/>
          </a:xfrm>
        </p:spPr>
        <p:txBody>
          <a:bodyPr>
            <a:normAutofit/>
          </a:bodyPr>
          <a:lstStyle/>
          <a:p>
            <a:r>
              <a:rPr lang="en-US">
                <a:solidFill>
                  <a:srgbClr val="FFFFFF"/>
                </a:solidFill>
              </a:rPr>
              <a:t>AIM</a:t>
            </a:r>
          </a:p>
        </p:txBody>
      </p:sp>
      <p:sp>
        <p:nvSpPr>
          <p:cNvPr id="3" name="Content Placeholder 2">
            <a:extLst>
              <a:ext uri="{FF2B5EF4-FFF2-40B4-BE49-F238E27FC236}">
                <a16:creationId xmlns:a16="http://schemas.microsoft.com/office/drawing/2014/main" id="{B3703EF0-CB1A-954B-94A2-2FF61A053A31}"/>
              </a:ext>
            </a:extLst>
          </p:cNvPr>
          <p:cNvSpPr>
            <a:spLocks noGrp="1"/>
          </p:cNvSpPr>
          <p:nvPr>
            <p:ph idx="1"/>
          </p:nvPr>
        </p:nvSpPr>
        <p:spPr>
          <a:xfrm>
            <a:off x="4447308" y="591344"/>
            <a:ext cx="6906491" cy="5585619"/>
          </a:xfrm>
        </p:spPr>
        <p:txBody>
          <a:bodyPr anchor="ctr">
            <a:normAutofit/>
          </a:bodyPr>
          <a:lstStyle/>
          <a:p>
            <a:pPr marL="0" indent="0">
              <a:buNone/>
            </a:pPr>
            <a:r>
              <a:rPr lang="en-US" dirty="0"/>
              <a:t>“The intent of my project is to examine how various factors such as geolocation, age, gender, race, ethnicity, affect chronic disease indicators, and see if there are any interesting trends in certain groups.”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7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798E1-DAF1-C44B-B496-8A516F31FA91}"/>
              </a:ext>
            </a:extLst>
          </p:cNvPr>
          <p:cNvSpPr>
            <a:spLocks noGrp="1"/>
          </p:cNvSpPr>
          <p:nvPr>
            <p:ph type="title"/>
          </p:nvPr>
        </p:nvSpPr>
        <p:spPr>
          <a:xfrm>
            <a:off x="686834" y="1153572"/>
            <a:ext cx="3200400" cy="4461163"/>
          </a:xfrm>
        </p:spPr>
        <p:txBody>
          <a:bodyPr>
            <a:normAutofit/>
          </a:bodyPr>
          <a:lstStyle/>
          <a:p>
            <a:r>
              <a:rPr lang="en-US">
                <a:solidFill>
                  <a:srgbClr val="FFFFFF"/>
                </a:solidFill>
              </a:rPr>
              <a:t>METHODS</a:t>
            </a:r>
          </a:p>
        </p:txBody>
      </p:sp>
      <p:sp>
        <p:nvSpPr>
          <p:cNvPr id="3" name="Content Placeholder 2">
            <a:extLst>
              <a:ext uri="{FF2B5EF4-FFF2-40B4-BE49-F238E27FC236}">
                <a16:creationId xmlns:a16="http://schemas.microsoft.com/office/drawing/2014/main" id="{5D348C69-2A58-CC46-AAB4-467723460256}"/>
              </a:ext>
            </a:extLst>
          </p:cNvPr>
          <p:cNvSpPr>
            <a:spLocks noGrp="1"/>
          </p:cNvSpPr>
          <p:nvPr>
            <p:ph idx="1"/>
          </p:nvPr>
        </p:nvSpPr>
        <p:spPr>
          <a:xfrm>
            <a:off x="4468562" y="1262199"/>
            <a:ext cx="7165273" cy="3836897"/>
          </a:xfrm>
        </p:spPr>
        <p:txBody>
          <a:bodyPr anchor="ctr">
            <a:normAutofit fontScale="70000" lnSpcReduction="20000"/>
          </a:bodyPr>
          <a:lstStyle/>
          <a:p>
            <a:endParaRPr lang="en-US" dirty="0"/>
          </a:p>
          <a:p>
            <a:r>
              <a:rPr lang="en-US" dirty="0"/>
              <a:t>Data Collection:</a:t>
            </a:r>
          </a:p>
          <a:p>
            <a:r>
              <a:rPr lang="en-US" dirty="0"/>
              <a:t>Selection of Variables</a:t>
            </a:r>
          </a:p>
          <a:p>
            <a:pPr lvl="1"/>
            <a:r>
              <a:rPr lang="en-US" dirty="0"/>
              <a:t>Predictor Variables – Location and Stratification</a:t>
            </a:r>
          </a:p>
          <a:p>
            <a:pPr lvl="1"/>
            <a:r>
              <a:rPr lang="en-US" dirty="0"/>
              <a:t>Dependent Variable – Topic (type of CD)</a:t>
            </a:r>
          </a:p>
          <a:p>
            <a:r>
              <a:rPr lang="en-US" dirty="0"/>
              <a:t>Variable Distribution</a:t>
            </a:r>
          </a:p>
          <a:p>
            <a:r>
              <a:rPr lang="en-US" dirty="0"/>
              <a:t>Decision Tree:</a:t>
            </a:r>
          </a:p>
          <a:p>
            <a:pPr lvl="1"/>
            <a:r>
              <a:rPr lang="en-IN" dirty="0"/>
              <a:t>Provides a framework to quantify the values of various outcomes and the probabilities of achieving them</a:t>
            </a:r>
          </a:p>
          <a:p>
            <a:pPr lvl="1"/>
            <a:r>
              <a:rPr lang="en-IN" dirty="0"/>
              <a:t>Shows what CD one would be likely to have based on Location and Stratification</a:t>
            </a:r>
          </a:p>
          <a:p>
            <a:r>
              <a:rPr lang="en-US" dirty="0"/>
              <a:t>Random Forest</a:t>
            </a:r>
          </a:p>
          <a:p>
            <a:pPr lvl="1"/>
            <a:r>
              <a:rPr lang="en-US" dirty="0"/>
              <a:t>Use it to predict likelihood of CD</a:t>
            </a:r>
            <a:endParaRPr lang="en-IN" dirty="0"/>
          </a:p>
          <a:p>
            <a:pPr lvl="1"/>
            <a:endParaRPr lang="en-IN" dirty="0"/>
          </a:p>
          <a:p>
            <a:pPr marL="457200" lvl="1" indent="0">
              <a:buNone/>
            </a:pP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88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71D799-7E7D-C341-8589-1E327EF4BD72}"/>
              </a:ext>
            </a:extLst>
          </p:cNvPr>
          <p:cNvPicPr>
            <a:picLocks noChangeAspect="1"/>
          </p:cNvPicPr>
          <p:nvPr/>
        </p:nvPicPr>
        <p:blipFill>
          <a:blip r:embed="rId2"/>
          <a:stretch>
            <a:fillRect/>
          </a:stretch>
        </p:blipFill>
        <p:spPr>
          <a:xfrm>
            <a:off x="0" y="975337"/>
            <a:ext cx="12192000" cy="5882663"/>
          </a:xfrm>
          <a:prstGeom prst="rect">
            <a:avLst/>
          </a:prstGeom>
        </p:spPr>
      </p:pic>
      <p:sp>
        <p:nvSpPr>
          <p:cNvPr id="3" name="TextBox 2">
            <a:extLst>
              <a:ext uri="{FF2B5EF4-FFF2-40B4-BE49-F238E27FC236}">
                <a16:creationId xmlns:a16="http://schemas.microsoft.com/office/drawing/2014/main" id="{ABD92030-C8E9-A84C-8C12-32B53A2B779C}"/>
              </a:ext>
            </a:extLst>
          </p:cNvPr>
          <p:cNvSpPr txBox="1"/>
          <p:nvPr/>
        </p:nvSpPr>
        <p:spPr>
          <a:xfrm>
            <a:off x="1600200" y="317499"/>
            <a:ext cx="7315200" cy="584775"/>
          </a:xfrm>
          <a:prstGeom prst="rect">
            <a:avLst/>
          </a:prstGeom>
          <a:noFill/>
        </p:spPr>
        <p:txBody>
          <a:bodyPr wrap="square" rtlCol="0">
            <a:spAutoFit/>
          </a:bodyPr>
          <a:lstStyle/>
          <a:p>
            <a:r>
              <a:rPr lang="en-US" sz="3200" dirty="0"/>
              <a:t>n = 403985, variables = 34</a:t>
            </a:r>
          </a:p>
        </p:txBody>
      </p:sp>
    </p:spTree>
    <p:extLst>
      <p:ext uri="{BB962C8B-B14F-4D97-AF65-F5344CB8AC3E}">
        <p14:creationId xmlns:p14="http://schemas.microsoft.com/office/powerpoint/2010/main" val="4245957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CBB9A-9BEA-4D49-9CE3-FAE1AF11722E}"/>
              </a:ext>
            </a:extLst>
          </p:cNvPr>
          <p:cNvPicPr>
            <a:picLocks noChangeAspect="1"/>
          </p:cNvPicPr>
          <p:nvPr/>
        </p:nvPicPr>
        <p:blipFill>
          <a:blip r:embed="rId2"/>
          <a:stretch>
            <a:fillRect/>
          </a:stretch>
        </p:blipFill>
        <p:spPr>
          <a:xfrm>
            <a:off x="2814452" y="874310"/>
            <a:ext cx="5787030" cy="4505212"/>
          </a:xfrm>
          <a:prstGeom prst="rect">
            <a:avLst/>
          </a:prstGeom>
        </p:spPr>
      </p:pic>
    </p:spTree>
    <p:extLst>
      <p:ext uri="{BB962C8B-B14F-4D97-AF65-F5344CB8AC3E}">
        <p14:creationId xmlns:p14="http://schemas.microsoft.com/office/powerpoint/2010/main" val="27289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9BC231-924F-DA4D-BE25-D092380F8AA3}"/>
              </a:ext>
            </a:extLst>
          </p:cNvPr>
          <p:cNvSpPr>
            <a:spLocks noGrp="1"/>
          </p:cNvSpPr>
          <p:nvPr>
            <p:ph type="title"/>
          </p:nvPr>
        </p:nvSpPr>
        <p:spPr>
          <a:xfrm>
            <a:off x="1867006" y="2760662"/>
            <a:ext cx="6589707" cy="2387600"/>
          </a:xfrm>
        </p:spPr>
        <p:txBody>
          <a:bodyPr vert="horz" lIns="91440" tIns="45720" rIns="91440" bIns="45720" rtlCol="0" anchor="b">
            <a:normAutofit/>
          </a:bodyPr>
          <a:lstStyle/>
          <a:p>
            <a:r>
              <a:rPr lang="en-US" sz="6000" kern="1200" dirty="0">
                <a:solidFill>
                  <a:srgbClr val="FFFFFF"/>
                </a:solidFill>
                <a:latin typeface="+mj-lt"/>
                <a:ea typeface="+mj-ea"/>
                <a:cs typeface="+mj-cs"/>
              </a:rPr>
              <a:t>RESULTS</a:t>
            </a:r>
          </a:p>
        </p:txBody>
      </p:sp>
      <p:sp>
        <p:nvSpPr>
          <p:cNvPr id="26" name="Freeform: Shape 2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5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B167-55DB-9648-BEA6-243585BBE57B}"/>
              </a:ext>
            </a:extLst>
          </p:cNvPr>
          <p:cNvSpPr>
            <a:spLocks noGrp="1"/>
          </p:cNvSpPr>
          <p:nvPr>
            <p:ph type="title"/>
          </p:nvPr>
        </p:nvSpPr>
        <p:spPr/>
        <p:txBody>
          <a:bodyPr/>
          <a:lstStyle/>
          <a:p>
            <a:r>
              <a:rPr lang="en-US"/>
              <a:t>DISTRIBUTION OF VARIOUS FACTORS</a:t>
            </a:r>
            <a:endParaRPr lang="en-US" dirty="0"/>
          </a:p>
        </p:txBody>
      </p:sp>
      <p:pic>
        <p:nvPicPr>
          <p:cNvPr id="4" name="Picture 3">
            <a:extLst>
              <a:ext uri="{FF2B5EF4-FFF2-40B4-BE49-F238E27FC236}">
                <a16:creationId xmlns:a16="http://schemas.microsoft.com/office/drawing/2014/main" id="{B9C22B61-7AF1-F848-B7BD-16B03CEB6E8B}"/>
              </a:ext>
            </a:extLst>
          </p:cNvPr>
          <p:cNvPicPr>
            <a:picLocks noChangeAspect="1"/>
          </p:cNvPicPr>
          <p:nvPr/>
        </p:nvPicPr>
        <p:blipFill>
          <a:blip r:embed="rId2"/>
          <a:stretch>
            <a:fillRect/>
          </a:stretch>
        </p:blipFill>
        <p:spPr>
          <a:xfrm>
            <a:off x="2280404" y="1279589"/>
            <a:ext cx="8637627" cy="4537011"/>
          </a:xfrm>
          <a:prstGeom prst="rect">
            <a:avLst/>
          </a:prstGeom>
        </p:spPr>
      </p:pic>
    </p:spTree>
    <p:extLst>
      <p:ext uri="{BB962C8B-B14F-4D97-AF65-F5344CB8AC3E}">
        <p14:creationId xmlns:p14="http://schemas.microsoft.com/office/powerpoint/2010/main" val="1203374161"/>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41242F"/>
      </a:dk2>
      <a:lt2>
        <a:srgbClr val="E2E3E8"/>
      </a:lt2>
      <a:accent1>
        <a:srgbClr val="ACA244"/>
      </a:accent1>
      <a:accent2>
        <a:srgbClr val="B1753B"/>
      </a:accent2>
      <a:accent3>
        <a:srgbClr val="C3554D"/>
      </a:accent3>
      <a:accent4>
        <a:srgbClr val="B13B63"/>
      </a:accent4>
      <a:accent5>
        <a:srgbClr val="C34DA7"/>
      </a:accent5>
      <a:accent6>
        <a:srgbClr val="9C3BB1"/>
      </a:accent6>
      <a:hlink>
        <a:srgbClr val="C24991"/>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276</Words>
  <Application>Microsoft Macintosh PowerPoint</Application>
  <PresentationFormat>Widescreen</PresentationFormat>
  <Paragraphs>36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Tw Cen MT</vt:lpstr>
      <vt:lpstr>ShapesVTI</vt:lpstr>
      <vt:lpstr>HOW CERTAIN FACTORS AFFECT CHRONIC DISEASE INDICATORS</vt:lpstr>
      <vt:lpstr>INDEX</vt:lpstr>
      <vt:lpstr>CHRONIC DISEASES</vt:lpstr>
      <vt:lpstr>AIM</vt:lpstr>
      <vt:lpstr>METHODS</vt:lpstr>
      <vt:lpstr>PowerPoint Presentation</vt:lpstr>
      <vt:lpstr>PowerPoint Presentation</vt:lpstr>
      <vt:lpstr>RESULTS</vt:lpstr>
      <vt:lpstr>DISTRIBUTION OF VARIOUS FACTORS</vt:lpstr>
      <vt:lpstr>PowerPoint Presentation</vt:lpstr>
      <vt:lpstr>PowerPoint Presentation</vt:lpstr>
      <vt:lpstr>PowerPoint Presentation</vt:lpstr>
      <vt:lpstr>PowerPoint Presentation</vt:lpstr>
      <vt:lpstr>PowerPoint Presentation</vt:lpstr>
      <vt:lpstr>RANDOM FOREST ALGORITHM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CERTAIN FACTORS AFFECT CHRONIC DISEASE INDICATORS</dc:title>
  <dc:creator>Karmishtha Seth</dc:creator>
  <cp:lastModifiedBy>Karmishtha Seth</cp:lastModifiedBy>
  <cp:revision>2</cp:revision>
  <dcterms:created xsi:type="dcterms:W3CDTF">2020-07-11T00:56:23Z</dcterms:created>
  <dcterms:modified xsi:type="dcterms:W3CDTF">2020-07-19T02:12:15Z</dcterms:modified>
</cp:coreProperties>
</file>